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</p:sldMasterIdLst>
  <p:notesMasterIdLst>
    <p:notesMasterId r:id="rId22"/>
  </p:notesMasterIdLst>
  <p:sldIdLst>
    <p:sldId id="256" r:id="rId2"/>
    <p:sldId id="258" r:id="rId3"/>
    <p:sldId id="261" r:id="rId4"/>
    <p:sldId id="263" r:id="rId5"/>
    <p:sldId id="322" r:id="rId6"/>
    <p:sldId id="312" r:id="rId7"/>
    <p:sldId id="315" r:id="rId8"/>
    <p:sldId id="319" r:id="rId9"/>
    <p:sldId id="320" r:id="rId10"/>
    <p:sldId id="321" r:id="rId11"/>
    <p:sldId id="313" r:id="rId12"/>
    <p:sldId id="328" r:id="rId13"/>
    <p:sldId id="323" r:id="rId14"/>
    <p:sldId id="327" r:id="rId15"/>
    <p:sldId id="324" r:id="rId16"/>
    <p:sldId id="325" r:id="rId17"/>
    <p:sldId id="326" r:id="rId18"/>
    <p:sldId id="314" r:id="rId19"/>
    <p:sldId id="329" r:id="rId20"/>
    <p:sldId id="318" r:id="rId21"/>
  </p:sldIdLst>
  <p:sldSz cx="9144000" cy="5143500" type="screen16x9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9AA0A6"/>
          </p15:clr>
        </p15:guide>
        <p15:guide id="2" orient="horz" pos="1056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C2CB63-4A11-4D0D-AF43-5D4769732877}">
  <a:tblStyle styleId="{62C2CB63-4A11-4D0D-AF43-5D47697328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7" autoAdjust="0"/>
    <p:restoredTop sz="96344" autoAdjust="0"/>
  </p:normalViewPr>
  <p:slideViewPr>
    <p:cSldViewPr snapToGrid="0">
      <p:cViewPr varScale="1">
        <p:scale>
          <a:sx n="117" d="100"/>
          <a:sy n="117" d="100"/>
        </p:scale>
        <p:origin x="120" y="516"/>
      </p:cViewPr>
      <p:guideLst>
        <p:guide orient="horz" pos="259"/>
        <p:guide orient="horz" pos="105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9900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362d286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362d286f3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052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909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8395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502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370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3215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3052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4707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6680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597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d362d286f3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d362d286f3_1_16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9004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927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62d286f3_1_18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631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129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336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362d286f3_1_31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226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524250"/>
            <a:ext cx="914400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625438" y="3458775"/>
            <a:ext cx="498237" cy="107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25850" y="1073525"/>
            <a:ext cx="6492300" cy="182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392500" y="2902325"/>
            <a:ext cx="43590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3371850"/>
            <a:ext cx="9144000" cy="17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77350" y="181923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286000" y="2805127"/>
            <a:ext cx="45720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524250"/>
            <a:ext cx="914400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850" y="3398300"/>
            <a:ext cx="526175" cy="113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144369" y="2800350"/>
            <a:ext cx="3200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Chela One"/>
                <a:ea typeface="Chela One"/>
                <a:cs typeface="Chela One"/>
                <a:sym typeface="Chel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4799244" y="2800350"/>
            <a:ext cx="3200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Chela One"/>
                <a:ea typeface="Chela One"/>
                <a:cs typeface="Chela One"/>
                <a:sym typeface="Che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1144356" y="3340660"/>
            <a:ext cx="3200400" cy="73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4799231" y="3340660"/>
            <a:ext cx="3200400" cy="73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74684">
            <a:off x="48438" y="8737"/>
            <a:ext cx="914400" cy="873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2" hasCustomPrompt="1"/>
          </p:nvPr>
        </p:nvSpPr>
        <p:spPr>
          <a:xfrm>
            <a:off x="1176750" y="1377075"/>
            <a:ext cx="1098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1"/>
          </p:nvPr>
        </p:nvSpPr>
        <p:spPr>
          <a:xfrm>
            <a:off x="720000" y="2255918"/>
            <a:ext cx="2011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 idx="3"/>
          </p:nvPr>
        </p:nvSpPr>
        <p:spPr>
          <a:xfrm>
            <a:off x="3566100" y="1742775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 idx="4" hasCustomPrompt="1"/>
          </p:nvPr>
        </p:nvSpPr>
        <p:spPr>
          <a:xfrm>
            <a:off x="4022850" y="1377075"/>
            <a:ext cx="1098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5"/>
          </p:nvPr>
        </p:nvSpPr>
        <p:spPr>
          <a:xfrm>
            <a:off x="3566100" y="2255918"/>
            <a:ext cx="2011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 idx="6"/>
          </p:nvPr>
        </p:nvSpPr>
        <p:spPr>
          <a:xfrm>
            <a:off x="6412200" y="1742775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title" idx="7" hasCustomPrompt="1"/>
          </p:nvPr>
        </p:nvSpPr>
        <p:spPr>
          <a:xfrm>
            <a:off x="6868950" y="1377075"/>
            <a:ext cx="1098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8"/>
          </p:nvPr>
        </p:nvSpPr>
        <p:spPr>
          <a:xfrm>
            <a:off x="6412200" y="2255918"/>
            <a:ext cx="2011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 idx="9"/>
          </p:nvPr>
        </p:nvSpPr>
        <p:spPr>
          <a:xfrm>
            <a:off x="720000" y="345330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13" hasCustomPrompt="1"/>
          </p:nvPr>
        </p:nvSpPr>
        <p:spPr>
          <a:xfrm>
            <a:off x="1176750" y="3087600"/>
            <a:ext cx="1098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4"/>
          </p:nvPr>
        </p:nvSpPr>
        <p:spPr>
          <a:xfrm>
            <a:off x="720000" y="3966443"/>
            <a:ext cx="2011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 idx="15"/>
          </p:nvPr>
        </p:nvSpPr>
        <p:spPr>
          <a:xfrm>
            <a:off x="3566100" y="345330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16" hasCustomPrompt="1"/>
          </p:nvPr>
        </p:nvSpPr>
        <p:spPr>
          <a:xfrm>
            <a:off x="4022850" y="3087600"/>
            <a:ext cx="10983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7"/>
          </p:nvPr>
        </p:nvSpPr>
        <p:spPr>
          <a:xfrm>
            <a:off x="3566100" y="3966443"/>
            <a:ext cx="2011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 idx="18"/>
          </p:nvPr>
        </p:nvSpPr>
        <p:spPr>
          <a:xfrm>
            <a:off x="720000" y="421102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2">
            <a:alphaModFix/>
          </a:blip>
          <a:srcRect l="77940" b="47254"/>
          <a:stretch/>
        </p:blipFill>
        <p:spPr>
          <a:xfrm flipH="1">
            <a:off x="7126900" y="4289400"/>
            <a:ext cx="2017099" cy="8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0098" y="111241"/>
            <a:ext cx="903263" cy="6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4572000" y="1894650"/>
            <a:ext cx="2759100" cy="135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4572000" y="425525"/>
            <a:ext cx="3852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>
            <a:spLocks noGrp="1"/>
          </p:cNvSpPr>
          <p:nvPr>
            <p:ph type="title"/>
          </p:nvPr>
        </p:nvSpPr>
        <p:spPr>
          <a:xfrm>
            <a:off x="720009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subTitle" idx="1"/>
          </p:nvPr>
        </p:nvSpPr>
        <p:spPr>
          <a:xfrm>
            <a:off x="720009" y="3028950"/>
            <a:ext cx="1645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 idx="2"/>
          </p:nvPr>
        </p:nvSpPr>
        <p:spPr>
          <a:xfrm>
            <a:off x="4758811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3"/>
          </p:nvPr>
        </p:nvSpPr>
        <p:spPr>
          <a:xfrm>
            <a:off x="4758806" y="3028950"/>
            <a:ext cx="1645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title" idx="4"/>
          </p:nvPr>
        </p:nvSpPr>
        <p:spPr>
          <a:xfrm>
            <a:off x="2739410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5"/>
          </p:nvPr>
        </p:nvSpPr>
        <p:spPr>
          <a:xfrm>
            <a:off x="2739408" y="3028950"/>
            <a:ext cx="1645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title" idx="6"/>
          </p:nvPr>
        </p:nvSpPr>
        <p:spPr>
          <a:xfrm>
            <a:off x="6778212" y="2571750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subTitle" idx="7"/>
          </p:nvPr>
        </p:nvSpPr>
        <p:spPr>
          <a:xfrm>
            <a:off x="6778205" y="3028950"/>
            <a:ext cx="16458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title" idx="8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pic>
        <p:nvPicPr>
          <p:cNvPr id="151" name="Google Shape;15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30098" y="111241"/>
            <a:ext cx="903263" cy="6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524250"/>
            <a:ext cx="9144000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448060"/>
            <a:ext cx="9144000" cy="169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hela One"/>
              <a:buNone/>
              <a:defRPr sz="4000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63" r:id="rId5"/>
    <p:sldLayoutId id="2147483666" r:id="rId6"/>
    <p:sldLayoutId id="2147483673" r:id="rId7"/>
    <p:sldLayoutId id="2147483680" r:id="rId8"/>
    <p:sldLayoutId id="2147483681" r:id="rId9"/>
    <p:sldLayoutId id="214748368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192.168.5.188:5501/index.html" TargetMode="Externa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>
            <a:spLocks noGrp="1"/>
          </p:cNvSpPr>
          <p:nvPr>
            <p:ph type="ctrTitle"/>
          </p:nvPr>
        </p:nvSpPr>
        <p:spPr>
          <a:xfrm>
            <a:off x="1321728" y="594002"/>
            <a:ext cx="6492300" cy="182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ea"/>
                <a:ea typeface="+mj-ea"/>
              </a:rPr>
              <a:t>4</a:t>
            </a:r>
            <a:r>
              <a:rPr lang="ko-KR" altLang="en-US" b="1" dirty="0">
                <a:latin typeface="+mj-ea"/>
                <a:ea typeface="+mj-ea"/>
              </a:rPr>
              <a:t>조 미니프로젝트 </a:t>
            </a:r>
            <a:endParaRPr b="1" dirty="0">
              <a:latin typeface="+mj-ea"/>
              <a:ea typeface="+mj-ea"/>
            </a:endParaRPr>
          </a:p>
        </p:txBody>
      </p:sp>
      <p:pic>
        <p:nvPicPr>
          <p:cNvPr id="227" name="Google Shape;22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866" y="478611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6025" y="1488025"/>
            <a:ext cx="1248200" cy="51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94887F-23AA-5FB9-613A-CA4CB05F6B06}"/>
              </a:ext>
            </a:extLst>
          </p:cNvPr>
          <p:cNvSpPr txBox="1"/>
          <p:nvPr/>
        </p:nvSpPr>
        <p:spPr>
          <a:xfrm>
            <a:off x="2520563" y="2317309"/>
            <a:ext cx="3961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조원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이재준 </a:t>
            </a:r>
            <a:r>
              <a:rPr lang="ko-KR" altLang="en-US" sz="2400" b="1" dirty="0" err="1"/>
              <a:t>임한응</a:t>
            </a:r>
            <a:r>
              <a:rPr lang="ko-KR" altLang="en-US" sz="2400" b="1" dirty="0"/>
              <a:t> 권주형 유병우 </a:t>
            </a:r>
            <a:r>
              <a:rPr lang="ko-KR" altLang="en-US" sz="2400" b="1" dirty="0" err="1"/>
              <a:t>고종우</a:t>
            </a:r>
            <a:r>
              <a:rPr lang="ko-KR" altLang="en-US" sz="2400" b="1" dirty="0"/>
              <a:t> 홍석현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 </a:t>
            </a:r>
            <a:r>
              <a:rPr lang="ko-KR" altLang="en-US" dirty="0"/>
              <a:t>프로젝트 과정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EFD5F80-A102-A279-FDBF-D6038CB45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505" y="1149766"/>
            <a:ext cx="2282025" cy="1140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BA41AFC-54FB-75C4-FB27-F0D1106E92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0837" y="3564926"/>
            <a:ext cx="2733598" cy="1357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F9A2610-F486-0156-3333-382CD3A24B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4800" y="1153045"/>
            <a:ext cx="2282025" cy="1136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41224F9B-825F-552C-FE8C-6D4E5E101989}"/>
              </a:ext>
            </a:extLst>
          </p:cNvPr>
          <p:cNvSpPr/>
          <p:nvPr/>
        </p:nvSpPr>
        <p:spPr>
          <a:xfrm rot="5400000">
            <a:off x="2294098" y="2290975"/>
            <a:ext cx="371520" cy="426886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6CF00228-7876-713B-15EF-29D20E923271}"/>
              </a:ext>
            </a:extLst>
          </p:cNvPr>
          <p:cNvSpPr/>
          <p:nvPr/>
        </p:nvSpPr>
        <p:spPr>
          <a:xfrm rot="5400000">
            <a:off x="6840052" y="2285352"/>
            <a:ext cx="371520" cy="397565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B10413E-E8D5-E80C-F2F8-6D1B0A8C05E6}"/>
              </a:ext>
            </a:extLst>
          </p:cNvPr>
          <p:cNvSpPr/>
          <p:nvPr/>
        </p:nvSpPr>
        <p:spPr>
          <a:xfrm rot="16200000">
            <a:off x="4411876" y="3117116"/>
            <a:ext cx="371520" cy="397565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7AF43BB-0C2C-4A50-26F2-6BBCA3B12A88}"/>
              </a:ext>
            </a:extLst>
          </p:cNvPr>
          <p:cNvCxnSpPr/>
          <p:nvPr/>
        </p:nvCxnSpPr>
        <p:spPr>
          <a:xfrm>
            <a:off x="568428" y="2912813"/>
            <a:ext cx="83647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순서도: 연결자 4">
            <a:extLst>
              <a:ext uri="{FF2B5EF4-FFF2-40B4-BE49-F238E27FC236}">
                <a16:creationId xmlns:a16="http://schemas.microsoft.com/office/drawing/2014/main" id="{5F0EE81E-62A5-55E3-F89E-BA2408E55E0E}"/>
              </a:ext>
            </a:extLst>
          </p:cNvPr>
          <p:cNvSpPr/>
          <p:nvPr/>
        </p:nvSpPr>
        <p:spPr>
          <a:xfrm>
            <a:off x="2295736" y="2718008"/>
            <a:ext cx="397565" cy="389613"/>
          </a:xfrm>
          <a:prstGeom prst="flowChartConnector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순서도: 연결자 7">
            <a:extLst>
              <a:ext uri="{FF2B5EF4-FFF2-40B4-BE49-F238E27FC236}">
                <a16:creationId xmlns:a16="http://schemas.microsoft.com/office/drawing/2014/main" id="{BCAF6680-3EA7-F936-FC34-416AC189CE15}"/>
              </a:ext>
            </a:extLst>
          </p:cNvPr>
          <p:cNvSpPr/>
          <p:nvPr/>
        </p:nvSpPr>
        <p:spPr>
          <a:xfrm>
            <a:off x="4398854" y="2690178"/>
            <a:ext cx="397565" cy="389613"/>
          </a:xfrm>
          <a:prstGeom prst="flowChartConnector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순서도: 연결자 8">
            <a:extLst>
              <a:ext uri="{FF2B5EF4-FFF2-40B4-BE49-F238E27FC236}">
                <a16:creationId xmlns:a16="http://schemas.microsoft.com/office/drawing/2014/main" id="{657C55D0-E21D-DAC9-28BF-6D45139CFE9C}"/>
              </a:ext>
            </a:extLst>
          </p:cNvPr>
          <p:cNvSpPr/>
          <p:nvPr/>
        </p:nvSpPr>
        <p:spPr>
          <a:xfrm>
            <a:off x="6827030" y="2718007"/>
            <a:ext cx="397565" cy="389613"/>
          </a:xfrm>
          <a:prstGeom prst="flowChartConnector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DEFAA9-E3FA-E654-A45E-0C46205B710A}"/>
              </a:ext>
            </a:extLst>
          </p:cNvPr>
          <p:cNvSpPr txBox="1"/>
          <p:nvPr/>
        </p:nvSpPr>
        <p:spPr>
          <a:xfrm>
            <a:off x="0" y="2963371"/>
            <a:ext cx="197192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00" b="1" dirty="0"/>
              <a:t>동화 진행</a:t>
            </a:r>
          </a:p>
        </p:txBody>
      </p:sp>
    </p:spTree>
    <p:extLst>
      <p:ext uri="{BB962C8B-B14F-4D97-AF65-F5344CB8AC3E}">
        <p14:creationId xmlns:p14="http://schemas.microsoft.com/office/powerpoint/2010/main" val="177015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5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77350" y="206948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프로젝트 결과</a:t>
            </a:r>
            <a:endParaRPr b="1"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2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73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60AF4B-07AC-C2B0-8DB0-4C2638628C1A}"/>
              </a:ext>
            </a:extLst>
          </p:cNvPr>
          <p:cNvSpPr txBox="1"/>
          <p:nvPr/>
        </p:nvSpPr>
        <p:spPr>
          <a:xfrm>
            <a:off x="2770273" y="1330230"/>
            <a:ext cx="539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아기 돼지 삼형제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504EEF-9F79-A015-C61A-9E75D3968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345" y="2110660"/>
            <a:ext cx="6163310" cy="2622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41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C0D2CF2-80E3-3065-B387-23CA1F779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15" y="2152482"/>
            <a:ext cx="4347885" cy="2206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3FF8AA1-05D2-D614-84A3-ED29991D6C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152482"/>
            <a:ext cx="4422985" cy="2206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60AF4B-07AC-C2B0-8DB0-4C2638628C1A}"/>
              </a:ext>
            </a:extLst>
          </p:cNvPr>
          <p:cNvSpPr txBox="1"/>
          <p:nvPr/>
        </p:nvSpPr>
        <p:spPr>
          <a:xfrm>
            <a:off x="2018433" y="1308799"/>
            <a:ext cx="539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동화나 게임 진행 전 도움말</a:t>
            </a:r>
          </a:p>
        </p:txBody>
      </p:sp>
    </p:spTree>
    <p:extLst>
      <p:ext uri="{BB962C8B-B14F-4D97-AF65-F5344CB8AC3E}">
        <p14:creationId xmlns:p14="http://schemas.microsoft.com/office/powerpoint/2010/main" val="148085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25A37F-7CBF-986D-04D0-00FD6E2FEC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649" y="1975398"/>
            <a:ext cx="5688701" cy="2858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6C91DD-90BA-E023-8B28-7F28DCF58AA8}"/>
              </a:ext>
            </a:extLst>
          </p:cNvPr>
          <p:cNvSpPr txBox="1"/>
          <p:nvPr/>
        </p:nvSpPr>
        <p:spPr>
          <a:xfrm>
            <a:off x="3141468" y="1174739"/>
            <a:ext cx="2861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동화 진행 화면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A325796F-7531-23AF-288D-86DE2888CB37}"/>
              </a:ext>
            </a:extLst>
          </p:cNvPr>
          <p:cNvSpPr/>
          <p:nvPr/>
        </p:nvSpPr>
        <p:spPr>
          <a:xfrm>
            <a:off x="6607606" y="1623978"/>
            <a:ext cx="1082125" cy="1076060"/>
          </a:xfrm>
          <a:prstGeom prst="ellipse">
            <a:avLst/>
          </a:prstGeom>
          <a:solidFill>
            <a:schemeClr val="tx2">
              <a:alpha val="2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821CEC-B2EC-1571-7AA8-78AAD958B5A0}"/>
              </a:ext>
            </a:extLst>
          </p:cNvPr>
          <p:cNvSpPr/>
          <p:nvPr/>
        </p:nvSpPr>
        <p:spPr>
          <a:xfrm>
            <a:off x="1995331" y="1921510"/>
            <a:ext cx="3291840" cy="1300480"/>
          </a:xfrm>
          <a:prstGeom prst="roundRect">
            <a:avLst/>
          </a:prstGeom>
          <a:solidFill>
            <a:schemeClr val="tx2">
              <a:lumMod val="40000"/>
              <a:lumOff val="60000"/>
              <a:alpha val="21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C704FD7-5805-F588-AFED-09D99CFBA01C}"/>
              </a:ext>
            </a:extLst>
          </p:cNvPr>
          <p:cNvSpPr/>
          <p:nvPr/>
        </p:nvSpPr>
        <p:spPr>
          <a:xfrm>
            <a:off x="3874481" y="4458995"/>
            <a:ext cx="1662719" cy="519405"/>
          </a:xfrm>
          <a:prstGeom prst="roundRect">
            <a:avLst/>
          </a:prstGeom>
          <a:solidFill>
            <a:schemeClr val="tx2">
              <a:lumMod val="40000"/>
              <a:lumOff val="60000"/>
              <a:alpha val="21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3EAC9FAC-0DA6-A743-D25C-68448A173E8C}"/>
              </a:ext>
            </a:extLst>
          </p:cNvPr>
          <p:cNvSpPr/>
          <p:nvPr/>
        </p:nvSpPr>
        <p:spPr>
          <a:xfrm>
            <a:off x="7856169" y="1821277"/>
            <a:ext cx="1135662" cy="640015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진행버튼</a:t>
            </a:r>
          </a:p>
        </p:txBody>
      </p:sp>
      <p:sp>
        <p:nvSpPr>
          <p:cNvPr id="9" name="양쪽 대괄호 8">
            <a:extLst>
              <a:ext uri="{FF2B5EF4-FFF2-40B4-BE49-F238E27FC236}">
                <a16:creationId xmlns:a16="http://schemas.microsoft.com/office/drawing/2014/main" id="{4DAE05A2-4BDC-986B-7831-97AA7497B571}"/>
              </a:ext>
            </a:extLst>
          </p:cNvPr>
          <p:cNvSpPr/>
          <p:nvPr/>
        </p:nvSpPr>
        <p:spPr>
          <a:xfrm>
            <a:off x="720000" y="2251742"/>
            <a:ext cx="1135662" cy="640015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자막</a:t>
            </a:r>
          </a:p>
        </p:txBody>
      </p:sp>
      <p:sp>
        <p:nvSpPr>
          <p:cNvPr id="10" name="양쪽 대괄호 9">
            <a:extLst>
              <a:ext uri="{FF2B5EF4-FFF2-40B4-BE49-F238E27FC236}">
                <a16:creationId xmlns:a16="http://schemas.microsoft.com/office/drawing/2014/main" id="{B5996D19-82BF-EBE5-7769-D3AED410E66C}"/>
              </a:ext>
            </a:extLst>
          </p:cNvPr>
          <p:cNvSpPr/>
          <p:nvPr/>
        </p:nvSpPr>
        <p:spPr>
          <a:xfrm>
            <a:off x="3141468" y="3818980"/>
            <a:ext cx="3086100" cy="640015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소리 재생 버튼</a:t>
            </a:r>
          </a:p>
        </p:txBody>
      </p:sp>
    </p:spTree>
    <p:extLst>
      <p:ext uri="{BB962C8B-B14F-4D97-AF65-F5344CB8AC3E}">
        <p14:creationId xmlns:p14="http://schemas.microsoft.com/office/powerpoint/2010/main" val="68407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250C488-7796-1674-87C6-741F570FB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15" y="2047486"/>
            <a:ext cx="5375650" cy="2685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F6F7175-7B78-7699-D99E-208B4093439D}"/>
              </a:ext>
            </a:extLst>
          </p:cNvPr>
          <p:cNvSpPr/>
          <p:nvPr/>
        </p:nvSpPr>
        <p:spPr>
          <a:xfrm>
            <a:off x="6150283" y="2047487"/>
            <a:ext cx="2491302" cy="2685858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방향키로만 조작</a:t>
            </a:r>
            <a:endParaRPr lang="en-US" altLang="ko-KR" sz="2300" dirty="0"/>
          </a:p>
          <a:p>
            <a:pPr algn="ctr"/>
            <a:endParaRPr lang="en-US" altLang="ko-KR" sz="2300" dirty="0"/>
          </a:p>
          <a:p>
            <a:pPr algn="ctr"/>
            <a:r>
              <a:rPr lang="ko-KR" altLang="en-US" sz="2300" dirty="0"/>
              <a:t>형제마다 </a:t>
            </a:r>
            <a:endParaRPr lang="en-US" altLang="ko-KR" sz="2300" dirty="0"/>
          </a:p>
          <a:p>
            <a:pPr algn="ctr"/>
            <a:r>
              <a:rPr lang="ko-KR" altLang="en-US" sz="2300" dirty="0"/>
              <a:t>목표 </a:t>
            </a:r>
            <a:r>
              <a:rPr lang="ko-KR" altLang="en-US" sz="2300" dirty="0" err="1"/>
              <a:t>갯수가</a:t>
            </a:r>
            <a:r>
              <a:rPr lang="ko-KR" altLang="en-US" sz="2300" dirty="0"/>
              <a:t> 다름</a:t>
            </a:r>
            <a:endParaRPr lang="en-US" altLang="ko-KR" sz="2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46B8E-9783-92D1-CD98-3C2C88FFA866}"/>
              </a:ext>
            </a:extLst>
          </p:cNvPr>
          <p:cNvSpPr txBox="1"/>
          <p:nvPr/>
        </p:nvSpPr>
        <p:spPr>
          <a:xfrm>
            <a:off x="2816348" y="1202113"/>
            <a:ext cx="4346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집 재료 모으기 게임</a:t>
            </a:r>
          </a:p>
        </p:txBody>
      </p:sp>
    </p:spTree>
    <p:extLst>
      <p:ext uri="{BB962C8B-B14F-4D97-AF65-F5344CB8AC3E}">
        <p14:creationId xmlns:p14="http://schemas.microsoft.com/office/powerpoint/2010/main" val="348411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E4D5DF7-1D2B-539A-C3A7-D33E5ECAD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48" y="2204946"/>
            <a:ext cx="4925304" cy="2446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E0AA48A-81A2-84B8-EE10-AD4B62C148B6}"/>
              </a:ext>
            </a:extLst>
          </p:cNvPr>
          <p:cNvSpPr/>
          <p:nvPr/>
        </p:nvSpPr>
        <p:spPr>
          <a:xfrm>
            <a:off x="5994950" y="2204946"/>
            <a:ext cx="2491302" cy="244671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 </a:t>
            </a:r>
            <a:r>
              <a:rPr lang="en-US" altLang="ko-KR" sz="2100" dirty="0"/>
              <a:t>Space</a:t>
            </a:r>
            <a:r>
              <a:rPr lang="ko-KR" altLang="en-US" sz="2100" dirty="0"/>
              <a:t>키로만 조작</a:t>
            </a:r>
            <a:endParaRPr lang="en-US" altLang="ko-KR" sz="2100" dirty="0"/>
          </a:p>
          <a:p>
            <a:pPr algn="ctr"/>
            <a:endParaRPr lang="en-US" altLang="ko-KR" sz="2100" dirty="0"/>
          </a:p>
          <a:p>
            <a:pPr algn="ctr"/>
            <a:r>
              <a:rPr lang="ko-KR" altLang="en-US" sz="2100" dirty="0"/>
              <a:t>누르는 빈도 수와</a:t>
            </a:r>
            <a:endParaRPr lang="en-US" altLang="ko-KR" sz="2100" dirty="0"/>
          </a:p>
          <a:p>
            <a:pPr algn="ctr"/>
            <a:r>
              <a:rPr lang="ko-KR" altLang="en-US" sz="2100" dirty="0"/>
              <a:t>내려오는 </a:t>
            </a:r>
            <a:endParaRPr lang="en-US" altLang="ko-KR" sz="2100" dirty="0"/>
          </a:p>
          <a:p>
            <a:pPr algn="ctr"/>
            <a:r>
              <a:rPr lang="ko-KR" altLang="en-US" sz="2100" dirty="0"/>
              <a:t>속도 차이</a:t>
            </a:r>
            <a:endParaRPr lang="en-US" altLang="ko-KR" sz="2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E6A20D-A467-1589-AEA4-8B6C5CFC4FFE}"/>
              </a:ext>
            </a:extLst>
          </p:cNvPr>
          <p:cNvSpPr txBox="1"/>
          <p:nvPr/>
        </p:nvSpPr>
        <p:spPr>
          <a:xfrm>
            <a:off x="2496481" y="1289513"/>
            <a:ext cx="4346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늑대 입김 모으기 게임</a:t>
            </a:r>
          </a:p>
        </p:txBody>
      </p:sp>
    </p:spTree>
    <p:extLst>
      <p:ext uri="{BB962C8B-B14F-4D97-AF65-F5344CB8AC3E}">
        <p14:creationId xmlns:p14="http://schemas.microsoft.com/office/powerpoint/2010/main" val="348471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 </a:t>
            </a:r>
            <a:r>
              <a:rPr lang="ko-KR" altLang="en-US" dirty="0"/>
              <a:t>프로젝트 결과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2B68A2F-B402-C14C-337E-F41F93DD9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246470"/>
            <a:ext cx="4749463" cy="23661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C0BA05-E787-DD02-5018-8AB3C3C9C90B}"/>
              </a:ext>
            </a:extLst>
          </p:cNvPr>
          <p:cNvSpPr txBox="1"/>
          <p:nvPr/>
        </p:nvSpPr>
        <p:spPr>
          <a:xfrm>
            <a:off x="2841921" y="1310275"/>
            <a:ext cx="4346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solidFill>
                  <a:schemeClr val="accent2">
                    <a:lumMod val="75000"/>
                  </a:schemeClr>
                </a:solidFill>
              </a:rPr>
              <a:t>불난로</a:t>
            </a:r>
            <a:r>
              <a:rPr lang="ko-KR" altLang="en-US" sz="3200" b="1" dirty="0">
                <a:solidFill>
                  <a:schemeClr val="accent2">
                    <a:lumMod val="75000"/>
                  </a:schemeClr>
                </a:solidFill>
              </a:rPr>
              <a:t> 피우기 게임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159ED2E-96A2-0251-B449-D83ED3F3BC73}"/>
              </a:ext>
            </a:extLst>
          </p:cNvPr>
          <p:cNvSpPr/>
          <p:nvPr/>
        </p:nvSpPr>
        <p:spPr>
          <a:xfrm>
            <a:off x="5994950" y="2204946"/>
            <a:ext cx="2491302" cy="244671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dirty="0"/>
              <a:t>마우스 클릭으로만 조작</a:t>
            </a:r>
            <a:endParaRPr lang="en-US" altLang="ko-KR" sz="2200" dirty="0"/>
          </a:p>
          <a:p>
            <a:pPr algn="ctr"/>
            <a:endParaRPr lang="en-US" altLang="ko-KR" sz="2200" dirty="0"/>
          </a:p>
          <a:p>
            <a:pPr algn="ctr"/>
            <a:r>
              <a:rPr lang="ko-KR" altLang="en-US" sz="2200" dirty="0"/>
              <a:t>두더지 게임처럼</a:t>
            </a:r>
            <a:endParaRPr lang="en-US" altLang="ko-KR" sz="2200" dirty="0"/>
          </a:p>
          <a:p>
            <a:pPr algn="ctr"/>
            <a:r>
              <a:rPr lang="ko-KR" altLang="en-US" sz="2200" dirty="0"/>
              <a:t>성공하면 </a:t>
            </a:r>
            <a:endParaRPr lang="en-US" altLang="ko-KR" sz="2200" dirty="0"/>
          </a:p>
          <a:p>
            <a:pPr algn="ctr"/>
            <a:r>
              <a:rPr lang="ko-KR" altLang="en-US" sz="2200" dirty="0"/>
              <a:t>게이지 상승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337173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77350" y="206948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프로젝트 시연</a:t>
            </a:r>
            <a:endParaRPr b="1"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2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41D907-251B-A51A-82C1-75ACAF35F704}"/>
              </a:ext>
            </a:extLst>
          </p:cNvPr>
          <p:cNvSpPr txBox="1"/>
          <p:nvPr/>
        </p:nvSpPr>
        <p:spPr>
          <a:xfrm>
            <a:off x="3017550" y="325408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5"/>
              </a:rPr>
              <a:t>http://192.168.5.188:5501/index.html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5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77350" y="206948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마무리 소감</a:t>
            </a:r>
            <a:endParaRPr b="1"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2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719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>
            <a:spLocks noGrp="1"/>
          </p:cNvSpPr>
          <p:nvPr>
            <p:ph type="title" idx="2"/>
          </p:nvPr>
        </p:nvSpPr>
        <p:spPr>
          <a:xfrm>
            <a:off x="2281681" y="1515834"/>
            <a:ext cx="1098300" cy="3657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7" name="Google Shape;247;p42"/>
          <p:cNvSpPr txBox="1">
            <a:spLocks noGrp="1"/>
          </p:cNvSpPr>
          <p:nvPr>
            <p:ph type="title" idx="3"/>
          </p:nvPr>
        </p:nvSpPr>
        <p:spPr>
          <a:xfrm>
            <a:off x="1705960" y="1993993"/>
            <a:ext cx="2460039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조가 모인 이유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8" name="Google Shape;248;p42"/>
          <p:cNvSpPr txBox="1">
            <a:spLocks noGrp="1"/>
          </p:cNvSpPr>
          <p:nvPr>
            <p:ph type="title" idx="4"/>
          </p:nvPr>
        </p:nvSpPr>
        <p:spPr>
          <a:xfrm>
            <a:off x="5412981" y="1456537"/>
            <a:ext cx="1098300" cy="3657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6"/>
          </p:nvPr>
        </p:nvSpPr>
        <p:spPr>
          <a:xfrm>
            <a:off x="4956231" y="204405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과정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1" name="Google Shape;251;p42"/>
          <p:cNvSpPr txBox="1">
            <a:spLocks noGrp="1"/>
          </p:cNvSpPr>
          <p:nvPr>
            <p:ph type="title" idx="7"/>
          </p:nvPr>
        </p:nvSpPr>
        <p:spPr>
          <a:xfrm>
            <a:off x="1405381" y="2997225"/>
            <a:ext cx="1098300" cy="3657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54" name="Google Shape;254;p42"/>
          <p:cNvSpPr txBox="1">
            <a:spLocks noGrp="1"/>
          </p:cNvSpPr>
          <p:nvPr>
            <p:ph type="title" idx="13"/>
          </p:nvPr>
        </p:nvSpPr>
        <p:spPr>
          <a:xfrm>
            <a:off x="4022850" y="2997225"/>
            <a:ext cx="1098300" cy="3657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59" name="Google Shape;259;p42"/>
          <p:cNvSpPr txBox="1">
            <a:spLocks noGrp="1"/>
          </p:cNvSpPr>
          <p:nvPr>
            <p:ph type="title" idx="18"/>
          </p:nvPr>
        </p:nvSpPr>
        <p:spPr>
          <a:xfrm>
            <a:off x="720000" y="421102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Chela One"/>
                <a:ea typeface="Chela One"/>
                <a:cs typeface="Chela One"/>
                <a:sym typeface="Chela One"/>
              </a:rPr>
              <a:t>발표 목차</a:t>
            </a:r>
            <a:endParaRPr b="1" dirty="0">
              <a:latin typeface="Chela One"/>
              <a:ea typeface="Chela One"/>
              <a:cs typeface="Chela One"/>
              <a:sym typeface="Chela One"/>
            </a:endParaRPr>
          </a:p>
        </p:txBody>
      </p:sp>
      <p:pic>
        <p:nvPicPr>
          <p:cNvPr id="260" name="Google Shape;2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9275" y="357175"/>
            <a:ext cx="1203087" cy="492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020125" y="901253"/>
            <a:ext cx="726835" cy="29739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247;p42">
            <a:extLst>
              <a:ext uri="{FF2B5EF4-FFF2-40B4-BE49-F238E27FC236}">
                <a16:creationId xmlns:a16="http://schemas.microsoft.com/office/drawing/2014/main" id="{7F0F0C63-2D04-D9A8-3529-9E86C6A0D4BC}"/>
              </a:ext>
            </a:extLst>
          </p:cNvPr>
          <p:cNvSpPr txBox="1">
            <a:spLocks/>
          </p:cNvSpPr>
          <p:nvPr/>
        </p:nvSpPr>
        <p:spPr>
          <a:xfrm>
            <a:off x="743162" y="3472757"/>
            <a:ext cx="246003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5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결과</a:t>
            </a:r>
          </a:p>
        </p:txBody>
      </p:sp>
      <p:sp>
        <p:nvSpPr>
          <p:cNvPr id="18" name="Google Shape;247;p42">
            <a:extLst>
              <a:ext uri="{FF2B5EF4-FFF2-40B4-BE49-F238E27FC236}">
                <a16:creationId xmlns:a16="http://schemas.microsoft.com/office/drawing/2014/main" id="{38A33E73-EDF2-270A-5E6B-36EDFBEF543F}"/>
              </a:ext>
            </a:extLst>
          </p:cNvPr>
          <p:cNvSpPr txBox="1">
            <a:spLocks/>
          </p:cNvSpPr>
          <p:nvPr/>
        </p:nvSpPr>
        <p:spPr>
          <a:xfrm>
            <a:off x="5830411" y="3472757"/>
            <a:ext cx="246003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5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마무리 소감</a:t>
            </a:r>
          </a:p>
        </p:txBody>
      </p:sp>
      <p:sp>
        <p:nvSpPr>
          <p:cNvPr id="2" name="Google Shape;254;p42">
            <a:extLst>
              <a:ext uri="{FF2B5EF4-FFF2-40B4-BE49-F238E27FC236}">
                <a16:creationId xmlns:a16="http://schemas.microsoft.com/office/drawing/2014/main" id="{F186B34F-850D-A18A-27BC-E8214B0C60E9}"/>
              </a:ext>
            </a:extLst>
          </p:cNvPr>
          <p:cNvSpPr txBox="1">
            <a:spLocks/>
          </p:cNvSpPr>
          <p:nvPr/>
        </p:nvSpPr>
        <p:spPr>
          <a:xfrm>
            <a:off x="6511281" y="2987985"/>
            <a:ext cx="1098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8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sz="30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" name="Google Shape;247;p42">
            <a:extLst>
              <a:ext uri="{FF2B5EF4-FFF2-40B4-BE49-F238E27FC236}">
                <a16:creationId xmlns:a16="http://schemas.microsoft.com/office/drawing/2014/main" id="{12B38498-3D10-AFDE-192F-91AF1AEAD329}"/>
              </a:ext>
            </a:extLst>
          </p:cNvPr>
          <p:cNvSpPr txBox="1">
            <a:spLocks/>
          </p:cNvSpPr>
          <p:nvPr/>
        </p:nvSpPr>
        <p:spPr>
          <a:xfrm>
            <a:off x="3286786" y="3472757"/>
            <a:ext cx="246003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5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ela One"/>
              <a:buNone/>
              <a:defRPr sz="2400" b="0" i="0" u="none" strike="noStrike" cap="non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시연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92726" y="1710524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감사합니다</a:t>
            </a:r>
            <a:r>
              <a:rPr lang="en-US" altLang="ko-KR" b="1" dirty="0"/>
              <a:t>.</a:t>
            </a:r>
            <a:endParaRPr b="1" dirty="0"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05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77350" y="206948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4</a:t>
            </a:r>
            <a:r>
              <a:rPr lang="ko-KR" altLang="en-US" b="1" dirty="0"/>
              <a:t>조가  모인 이유</a:t>
            </a:r>
            <a:endParaRPr b="1"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2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01. 4</a:t>
            </a:r>
            <a:r>
              <a:rPr lang="ko-KR" altLang="en-US" dirty="0"/>
              <a:t>조가 모인 이유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118C14CB-AE35-40E5-0059-F2076C1BC87F}"/>
              </a:ext>
            </a:extLst>
          </p:cNvPr>
          <p:cNvSpPr/>
          <p:nvPr/>
        </p:nvSpPr>
        <p:spPr>
          <a:xfrm>
            <a:off x="2754520" y="1237008"/>
            <a:ext cx="2957410" cy="29181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500" dirty="0">
                <a:solidFill>
                  <a:schemeClr val="tx1"/>
                </a:solidFill>
              </a:rPr>
              <a:t>동화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FB66A4C-0174-DDA3-195D-11044393FED1}"/>
              </a:ext>
            </a:extLst>
          </p:cNvPr>
          <p:cNvSpPr/>
          <p:nvPr/>
        </p:nvSpPr>
        <p:spPr>
          <a:xfrm>
            <a:off x="6528022" y="1331759"/>
            <a:ext cx="1431235" cy="13643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게임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BA6FB54-A03A-A080-B44E-5564716A8662}"/>
              </a:ext>
            </a:extLst>
          </p:cNvPr>
          <p:cNvCxnSpPr>
            <a:cxnSpLocks/>
          </p:cNvCxnSpPr>
          <p:nvPr/>
        </p:nvCxnSpPr>
        <p:spPr>
          <a:xfrm flipH="1">
            <a:off x="5740604" y="2343398"/>
            <a:ext cx="698263" cy="2022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22ECCE2-EC6F-7186-FDD5-D4EAFEECF2DC}"/>
              </a:ext>
            </a:extLst>
          </p:cNvPr>
          <p:cNvCxnSpPr>
            <a:cxnSpLocks/>
          </p:cNvCxnSpPr>
          <p:nvPr/>
        </p:nvCxnSpPr>
        <p:spPr>
          <a:xfrm>
            <a:off x="2117356" y="2797202"/>
            <a:ext cx="59258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B132D4E5-2655-AE4A-8330-E2610BEC285A}"/>
              </a:ext>
            </a:extLst>
          </p:cNvPr>
          <p:cNvSpPr/>
          <p:nvPr/>
        </p:nvSpPr>
        <p:spPr>
          <a:xfrm>
            <a:off x="549694" y="2013914"/>
            <a:ext cx="1431235" cy="13643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게임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9089AA9-9703-490B-DA8D-586F7EC91C0A}"/>
              </a:ext>
            </a:extLst>
          </p:cNvPr>
          <p:cNvSpPr/>
          <p:nvPr/>
        </p:nvSpPr>
        <p:spPr>
          <a:xfrm>
            <a:off x="5986857" y="3636065"/>
            <a:ext cx="1431235" cy="13643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게임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06482E2-32DD-6B93-7507-3ADF7B84F627}"/>
              </a:ext>
            </a:extLst>
          </p:cNvPr>
          <p:cNvCxnSpPr>
            <a:cxnSpLocks/>
          </p:cNvCxnSpPr>
          <p:nvPr/>
        </p:nvCxnSpPr>
        <p:spPr>
          <a:xfrm flipH="1" flipV="1">
            <a:off x="5520022" y="3676398"/>
            <a:ext cx="499718" cy="2538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01. 4</a:t>
            </a:r>
            <a:r>
              <a:rPr lang="ko-KR" altLang="en-US" dirty="0"/>
              <a:t>조가 모인 이유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무료 벡터 | {{제목}}">
            <a:extLst>
              <a:ext uri="{FF2B5EF4-FFF2-40B4-BE49-F238E27FC236}">
                <a16:creationId xmlns:a16="http://schemas.microsoft.com/office/drawing/2014/main" id="{B386E684-382E-2DBF-877B-6E4F88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307" y="2120619"/>
            <a:ext cx="2728573" cy="2881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생각 풍선: 구름 모양 2">
            <a:extLst>
              <a:ext uri="{FF2B5EF4-FFF2-40B4-BE49-F238E27FC236}">
                <a16:creationId xmlns:a16="http://schemas.microsoft.com/office/drawing/2014/main" id="{9100643D-1B16-3BD6-1875-B257AA487518}"/>
              </a:ext>
            </a:extLst>
          </p:cNvPr>
          <p:cNvSpPr/>
          <p:nvPr/>
        </p:nvSpPr>
        <p:spPr>
          <a:xfrm>
            <a:off x="4572000" y="1100179"/>
            <a:ext cx="4199766" cy="2484573"/>
          </a:xfrm>
          <a:prstGeom prst="cloudCallout">
            <a:avLst>
              <a:gd name="adj1" fmla="val -62632"/>
              <a:gd name="adj2" fmla="val 52831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아하</a:t>
            </a:r>
            <a:r>
              <a:rPr lang="en-US" altLang="ko-KR" sz="2000" b="1" dirty="0"/>
              <a:t>! </a:t>
            </a:r>
          </a:p>
          <a:p>
            <a:pPr algn="ctr"/>
            <a:r>
              <a:rPr lang="ko-KR" altLang="en-US" sz="2000" b="1" dirty="0"/>
              <a:t>막내 아기 돼지는 </a:t>
            </a:r>
            <a:endParaRPr lang="en-US" altLang="ko-KR" sz="2000" b="1" dirty="0"/>
          </a:p>
          <a:p>
            <a:pPr algn="ctr"/>
            <a:r>
              <a:rPr lang="ko-KR" altLang="en-US" sz="2000" b="1" dirty="0"/>
              <a:t>다른 형들 보다 </a:t>
            </a:r>
            <a:endParaRPr lang="en-US" altLang="ko-KR" sz="2000" b="1" dirty="0"/>
          </a:p>
          <a:p>
            <a:pPr algn="ctr"/>
            <a:r>
              <a:rPr lang="ko-KR" altLang="en-US" sz="2000" b="1" dirty="0"/>
              <a:t>더욱더 열심히 집을 지었구나</a:t>
            </a:r>
            <a:r>
              <a:rPr lang="en-US" altLang="ko-KR" sz="2000" b="1" dirty="0"/>
              <a:t>!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4905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877350" y="2069481"/>
            <a:ext cx="73893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프로젝트 과정</a:t>
            </a:r>
            <a:endParaRPr b="1"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2"/>
          </p:nvPr>
        </p:nvSpPr>
        <p:spPr>
          <a:xfrm>
            <a:off x="3840450" y="701881"/>
            <a:ext cx="1463100" cy="10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91" name="Google Shape;29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3" y="304800"/>
            <a:ext cx="1016925" cy="10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50" y="540000"/>
            <a:ext cx="1656576" cy="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47549" y="1256575"/>
            <a:ext cx="845701" cy="346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614769" y="1488025"/>
            <a:ext cx="1000806" cy="409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83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 </a:t>
            </a:r>
            <a:r>
              <a:rPr lang="ko-KR" altLang="en-US" dirty="0"/>
              <a:t>프로젝트 과정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0352D6DE-2C51-405E-8704-59964512F8FE}"/>
              </a:ext>
            </a:extLst>
          </p:cNvPr>
          <p:cNvSpPr/>
          <p:nvPr/>
        </p:nvSpPr>
        <p:spPr>
          <a:xfrm>
            <a:off x="5630848" y="1490373"/>
            <a:ext cx="1787244" cy="175246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미니</a:t>
            </a:r>
            <a:endParaRPr lang="en-US" altLang="ko-KR" sz="3000" dirty="0">
              <a:solidFill>
                <a:schemeClr val="tx1"/>
              </a:solidFill>
            </a:endParaRPr>
          </a:p>
          <a:p>
            <a:pPr algn="ctr"/>
            <a:r>
              <a:rPr lang="ko-KR" altLang="en-US" sz="3000" dirty="0">
                <a:solidFill>
                  <a:schemeClr val="tx1"/>
                </a:solidFill>
              </a:rPr>
              <a:t>게임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9326233-3C95-3F4A-2F3A-AD845C50BE0A}"/>
              </a:ext>
            </a:extLst>
          </p:cNvPr>
          <p:cNvSpPr/>
          <p:nvPr/>
        </p:nvSpPr>
        <p:spPr>
          <a:xfrm>
            <a:off x="1940297" y="1490373"/>
            <a:ext cx="1787244" cy="175246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tx1"/>
                </a:solidFill>
              </a:rPr>
              <a:t>동화</a:t>
            </a:r>
            <a:endParaRPr lang="en-US" altLang="ko-KR" sz="2600" dirty="0">
              <a:solidFill>
                <a:schemeClr val="tx1"/>
              </a:solidFill>
            </a:endParaRPr>
          </a:p>
          <a:p>
            <a:pPr algn="ctr"/>
            <a:r>
              <a:rPr lang="ko-KR" altLang="en-US" sz="2600" dirty="0">
                <a:solidFill>
                  <a:schemeClr val="tx1"/>
                </a:solidFill>
              </a:rPr>
              <a:t>진행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C1019E2-ADA0-20C9-3D94-A308E270A825}"/>
              </a:ext>
            </a:extLst>
          </p:cNvPr>
          <p:cNvSpPr/>
          <p:nvPr/>
        </p:nvSpPr>
        <p:spPr>
          <a:xfrm>
            <a:off x="1173332" y="3582804"/>
            <a:ext cx="3321175" cy="759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이재준 권주형 </a:t>
            </a:r>
            <a:r>
              <a:rPr lang="ko-KR" altLang="en-US" sz="2400" b="1" dirty="0" err="1"/>
              <a:t>고종우</a:t>
            </a:r>
            <a:endParaRPr lang="ko-KR" altLang="en-US" sz="24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18F5FD1-6181-FFCF-A97A-73C169AA2C1A}"/>
              </a:ext>
            </a:extLst>
          </p:cNvPr>
          <p:cNvSpPr/>
          <p:nvPr/>
        </p:nvSpPr>
        <p:spPr>
          <a:xfrm>
            <a:off x="5001455" y="3582804"/>
            <a:ext cx="3321175" cy="7598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/>
              <a:t>임한응</a:t>
            </a:r>
            <a:r>
              <a:rPr lang="ko-KR" altLang="en-US" sz="2400" b="1" dirty="0"/>
              <a:t> 홍석현 유병우</a:t>
            </a:r>
          </a:p>
        </p:txBody>
      </p:sp>
    </p:spTree>
    <p:extLst>
      <p:ext uri="{BB962C8B-B14F-4D97-AF65-F5344CB8AC3E}">
        <p14:creationId xmlns:p14="http://schemas.microsoft.com/office/powerpoint/2010/main" val="320408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 </a:t>
            </a:r>
            <a:r>
              <a:rPr lang="ko-KR" altLang="en-US" dirty="0"/>
              <a:t>프로젝트 과정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09326233-3C95-3F4A-2F3A-AD845C50BE0A}"/>
              </a:ext>
            </a:extLst>
          </p:cNvPr>
          <p:cNvSpPr/>
          <p:nvPr/>
        </p:nvSpPr>
        <p:spPr>
          <a:xfrm>
            <a:off x="720000" y="1999255"/>
            <a:ext cx="1927784" cy="200820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tx1"/>
                </a:solidFill>
              </a:rPr>
              <a:t>동화</a:t>
            </a:r>
            <a:endParaRPr lang="en-US" altLang="ko-KR" sz="2600" dirty="0">
              <a:solidFill>
                <a:schemeClr val="tx1"/>
              </a:solidFill>
            </a:endParaRPr>
          </a:p>
          <a:p>
            <a:pPr algn="ctr"/>
            <a:r>
              <a:rPr lang="ko-KR" altLang="en-US" sz="2600" dirty="0">
                <a:solidFill>
                  <a:schemeClr val="tx1"/>
                </a:solidFill>
              </a:rPr>
              <a:t>진행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0FBB67-7A73-160F-3541-3E4F07229CEC}"/>
              </a:ext>
            </a:extLst>
          </p:cNvPr>
          <p:cNvSpPr/>
          <p:nvPr/>
        </p:nvSpPr>
        <p:spPr>
          <a:xfrm>
            <a:off x="3204374" y="1658937"/>
            <a:ext cx="4866199" cy="26557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800" b="1" dirty="0"/>
              <a:t>  1. </a:t>
            </a:r>
            <a:r>
              <a:rPr lang="ko-KR" altLang="en-US" sz="1800" b="1" dirty="0"/>
              <a:t>전체적인 동화 스토리 진행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  2. </a:t>
            </a:r>
            <a:r>
              <a:rPr lang="ko-KR" altLang="en-US" sz="1800" b="1" dirty="0"/>
              <a:t>동화 음성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자막 연출 등 효과 개발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  3. </a:t>
            </a:r>
            <a:r>
              <a:rPr lang="ko-KR" altLang="en-US" sz="1800" b="1" dirty="0"/>
              <a:t>동화 진행 중간에 게임 연출을 위한 개발</a:t>
            </a:r>
          </a:p>
        </p:txBody>
      </p:sp>
    </p:spTree>
    <p:extLst>
      <p:ext uri="{BB962C8B-B14F-4D97-AF65-F5344CB8AC3E}">
        <p14:creationId xmlns:p14="http://schemas.microsoft.com/office/powerpoint/2010/main" val="87713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>
            <a:spLocks noGrp="1"/>
          </p:cNvSpPr>
          <p:nvPr>
            <p:ph type="title"/>
          </p:nvPr>
        </p:nvSpPr>
        <p:spPr>
          <a:xfrm>
            <a:off x="720000" y="410155"/>
            <a:ext cx="77040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 </a:t>
            </a:r>
            <a:r>
              <a:rPr lang="ko-KR" altLang="en-US" dirty="0"/>
              <a:t>프로젝트 과정</a:t>
            </a:r>
            <a:endParaRPr dirty="0"/>
          </a:p>
        </p:txBody>
      </p:sp>
      <p:pic>
        <p:nvPicPr>
          <p:cNvPr id="345" name="Google Shape;34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34568" y="410150"/>
            <a:ext cx="1298632" cy="531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13" y="989258"/>
            <a:ext cx="784558" cy="32101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2D5738D-5CCC-E5F9-A0EA-B7B5CCB976CE}"/>
              </a:ext>
            </a:extLst>
          </p:cNvPr>
          <p:cNvSpPr/>
          <p:nvPr/>
        </p:nvSpPr>
        <p:spPr>
          <a:xfrm>
            <a:off x="2854518" y="1658937"/>
            <a:ext cx="5852160" cy="26557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800" b="1" dirty="0"/>
              <a:t>  1. </a:t>
            </a:r>
            <a:r>
              <a:rPr lang="ko-KR" altLang="en-US" sz="1800" b="1" dirty="0"/>
              <a:t>동화 스토리에 맞는 게임 난이도 구상 및 개발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  2. </a:t>
            </a:r>
            <a:r>
              <a:rPr lang="ko-KR" altLang="en-US" sz="1800" b="1" dirty="0"/>
              <a:t>동화 연령층을 위해 단순한 마우스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키보드 조작</a:t>
            </a:r>
            <a:endParaRPr lang="en-US" altLang="ko-KR" sz="1800" b="1" dirty="0"/>
          </a:p>
          <a:p>
            <a:r>
              <a:rPr lang="en-US" altLang="ko-KR" sz="1800" b="1" dirty="0"/>
              <a:t>     </a:t>
            </a:r>
            <a:r>
              <a:rPr lang="ko-KR" altLang="en-US" sz="1800" b="1" dirty="0"/>
              <a:t>만으로 게임을 즐기고 동화에 빠져들 수   </a:t>
            </a:r>
            <a:endParaRPr lang="en-US" altLang="ko-KR" sz="1800" b="1" dirty="0"/>
          </a:p>
          <a:p>
            <a:r>
              <a:rPr lang="en-US" altLang="ko-KR" sz="1800" b="1" dirty="0"/>
              <a:t>     </a:t>
            </a:r>
            <a:r>
              <a:rPr lang="ko-KR" altLang="en-US" sz="1800" b="1" dirty="0"/>
              <a:t>있도록 개발</a:t>
            </a:r>
            <a:endParaRPr lang="en-US" altLang="ko-KR" sz="1800" b="1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C11AD96-FA60-2338-85EF-7278248601E9}"/>
              </a:ext>
            </a:extLst>
          </p:cNvPr>
          <p:cNvSpPr/>
          <p:nvPr/>
        </p:nvSpPr>
        <p:spPr>
          <a:xfrm>
            <a:off x="543894" y="1982704"/>
            <a:ext cx="1927784" cy="200820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tx1"/>
                </a:solidFill>
              </a:rPr>
              <a:t>미니</a:t>
            </a:r>
            <a:endParaRPr lang="en-US" altLang="ko-KR" sz="2600">
              <a:solidFill>
                <a:schemeClr val="tx1"/>
              </a:solidFill>
            </a:endParaRPr>
          </a:p>
          <a:p>
            <a:pPr algn="ctr"/>
            <a:r>
              <a:rPr lang="ko-KR" altLang="en-US" sz="2600">
                <a:solidFill>
                  <a:schemeClr val="tx1"/>
                </a:solidFill>
              </a:rPr>
              <a:t>게임</a:t>
            </a:r>
            <a:endParaRPr lang="ko-KR" altLang="en-US" sz="2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86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iology Subject for Pre-K: Photosynthesis by Slidesgo">
  <a:themeElements>
    <a:clrScheme name="Simple Light">
      <a:dk1>
        <a:srgbClr val="0C343D"/>
      </a:dk1>
      <a:lt1>
        <a:srgbClr val="D1ECE5"/>
      </a:lt1>
      <a:dk2>
        <a:srgbClr val="5A3F36"/>
      </a:dk2>
      <a:lt2>
        <a:srgbClr val="E4CC71"/>
      </a:lt2>
      <a:accent1>
        <a:srgbClr val="85B5C3"/>
      </a:accent1>
      <a:accent2>
        <a:srgbClr val="296D5C"/>
      </a:accent2>
      <a:accent3>
        <a:srgbClr val="82CC78"/>
      </a:accent3>
      <a:accent4>
        <a:srgbClr val="A8B8C0"/>
      </a:accent4>
      <a:accent5>
        <a:srgbClr val="BF9000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251</Words>
  <Application>Microsoft Office PowerPoint</Application>
  <PresentationFormat>화면 슬라이드 쇼(16:9)</PresentationFormat>
  <Paragraphs>90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Chela One</vt:lpstr>
      <vt:lpstr>나눔고딕</vt:lpstr>
      <vt:lpstr>맑은 고딕</vt:lpstr>
      <vt:lpstr>Arial</vt:lpstr>
      <vt:lpstr>Assistant</vt:lpstr>
      <vt:lpstr>Bebas Neue</vt:lpstr>
      <vt:lpstr>Biology Subject for Pre-K: Photosynthesis by Slidesgo</vt:lpstr>
      <vt:lpstr>4조 미니프로젝트 </vt:lpstr>
      <vt:lpstr>01</vt:lpstr>
      <vt:lpstr>4조가  모인 이유</vt:lpstr>
      <vt:lpstr>01. 4조가 모인 이유</vt:lpstr>
      <vt:lpstr>01. 4조가 모인 이유</vt:lpstr>
      <vt:lpstr>프로젝트 과정</vt:lpstr>
      <vt:lpstr>02. 프로젝트 과정</vt:lpstr>
      <vt:lpstr>02. 프로젝트 과정</vt:lpstr>
      <vt:lpstr>02. 프로젝트 과정</vt:lpstr>
      <vt:lpstr>02. 프로젝트 과정</vt:lpstr>
      <vt:lpstr>프로젝트 결과</vt:lpstr>
      <vt:lpstr>03. 프로젝트 결과</vt:lpstr>
      <vt:lpstr>03. 프로젝트 결과</vt:lpstr>
      <vt:lpstr>03. 프로젝트 결과</vt:lpstr>
      <vt:lpstr>03. 프로젝트 결과</vt:lpstr>
      <vt:lpstr>03. 프로젝트 결과</vt:lpstr>
      <vt:lpstr>03. 프로젝트 결과</vt:lpstr>
      <vt:lpstr>프로젝트 시연</vt:lpstr>
      <vt:lpstr>마무리 소감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4조 미니프로젝트 </dc:title>
  <dc:creator>이재준</dc:creator>
  <cp:lastModifiedBy>이 재준</cp:lastModifiedBy>
  <cp:revision>39</cp:revision>
  <cp:lastPrinted>2023-01-20T06:28:15Z</cp:lastPrinted>
  <dcterms:modified xsi:type="dcterms:W3CDTF">2023-01-20T08:39:04Z</dcterms:modified>
</cp:coreProperties>
</file>